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95" r:id="rId2"/>
    <p:sldId id="297" r:id="rId3"/>
    <p:sldId id="296" r:id="rId4"/>
    <p:sldId id="289" r:id="rId5"/>
    <p:sldId id="262" r:id="rId6"/>
    <p:sldId id="294" r:id="rId7"/>
    <p:sldId id="298" r:id="rId8"/>
    <p:sldId id="299" r:id="rId9"/>
    <p:sldId id="300" r:id="rId10"/>
    <p:sldId id="258" r:id="rId11"/>
    <p:sldId id="279" r:id="rId12"/>
    <p:sldId id="301" r:id="rId13"/>
    <p:sldId id="291" r:id="rId14"/>
    <p:sldId id="302" r:id="rId15"/>
    <p:sldId id="304" r:id="rId16"/>
    <p:sldId id="293" r:id="rId17"/>
    <p:sldId id="303" r:id="rId18"/>
    <p:sldId id="288" r:id="rId1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34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87875FB-1AB6-4BE1-8759-3C7E258A085B}" type="datetimeFigureOut">
              <a:rPr lang="pl-PL" smtClean="0"/>
              <a:pPr/>
              <a:t>2012-10-15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CF4F14-7F2E-4D29-82E6-A632F12EF7C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292080" y="5805264"/>
            <a:ext cx="3476770" cy="882119"/>
          </a:xfrm>
        </p:spPr>
        <p:txBody>
          <a:bodyPr/>
          <a:lstStyle/>
          <a:p>
            <a:pPr algn="ctr"/>
            <a:r>
              <a:rPr lang="pl-PL" dirty="0" smtClean="0">
                <a:solidFill>
                  <a:schemeClr val="tx1"/>
                </a:solidFill>
                <a:latin typeface="Arial Black" pitchFamily="34" charset="0"/>
              </a:rPr>
              <a:t>F E U E R W E H R</a:t>
            </a:r>
          </a:p>
          <a:p>
            <a:pPr algn="ctr"/>
            <a:r>
              <a:rPr lang="pl-PL" dirty="0" smtClean="0">
                <a:solidFill>
                  <a:schemeClr val="tx1"/>
                </a:solidFill>
                <a:latin typeface="Arial Black" pitchFamily="34" charset="0"/>
              </a:rPr>
              <a:t>H E R M E S K E I L</a:t>
            </a:r>
            <a:endParaRPr lang="pl-PL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82352" y="908720"/>
            <a:ext cx="7362056" cy="864096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OSP HEL </a:t>
            </a:r>
            <a:br>
              <a:rPr lang="pl-PL" b="1" dirty="0" smtClean="0">
                <a:solidFill>
                  <a:srgbClr val="FF0000"/>
                </a:solidFill>
              </a:rPr>
            </a:b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pl-PL" dirty="0" smtClean="0">
                <a:solidFill>
                  <a:srgbClr val="FF0000"/>
                </a:solidFill>
              </a:rPr>
              <a:t>         </a:t>
            </a:r>
            <a:r>
              <a:rPr lang="pl-PL" b="1" dirty="0" smtClean="0">
                <a:solidFill>
                  <a:srgbClr val="FF0000"/>
                </a:solidFill>
              </a:rPr>
              <a:t>OSP HERMESKEIL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396044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40968"/>
            <a:ext cx="360040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236993826"/>
      </p:ext>
    </p:extLst>
  </p:cSld>
  <p:clrMapOvr>
    <a:masterClrMapping/>
  </p:clrMapOvr>
  <p:transition spd="slow" advTm="668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764704"/>
            <a:ext cx="6480720" cy="4860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7481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14682">
        <p14:reveal/>
      </p:transition>
    </mc:Choice>
    <mc:Fallback>
      <p:transition spd="slow" advTm="146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620688"/>
            <a:ext cx="3834426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4296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430">
        <p14:reveal/>
      </p:transition>
    </mc:Choice>
    <mc:Fallback>
      <p:transition spd="slow" advTm="4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87624" y="260648"/>
            <a:ext cx="7128792" cy="1440160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pl-PL" sz="1600" b="1" dirty="0" smtClean="0">
                <a:solidFill>
                  <a:srgbClr val="FF0000"/>
                </a:solidFill>
              </a:rPr>
              <a:t>Nasze partnerstwo trwa od roku </a:t>
            </a:r>
            <a:r>
              <a:rPr lang="pl-PL" sz="1600" b="1" dirty="0" smtClean="0">
                <a:solidFill>
                  <a:srgbClr val="FF0000"/>
                </a:solidFill>
              </a:rPr>
              <a:t>2002, aż </a:t>
            </a:r>
            <a:r>
              <a:rPr lang="pl-PL" sz="1600" b="1" dirty="0" smtClean="0">
                <a:solidFill>
                  <a:srgbClr val="FF0000"/>
                </a:solidFill>
              </a:rPr>
              <a:t>po dzień </a:t>
            </a:r>
            <a:r>
              <a:rPr lang="pl-PL" sz="1600" b="1" dirty="0" smtClean="0">
                <a:solidFill>
                  <a:srgbClr val="FF0000"/>
                </a:solidFill>
              </a:rPr>
              <a:t>dzisiejszy. W tym czasie odbyliśmy kilka wizyt w </a:t>
            </a:r>
            <a:r>
              <a:rPr lang="pl-PL" sz="1600" b="1" dirty="0" err="1" smtClean="0">
                <a:solidFill>
                  <a:srgbClr val="FF0000"/>
                </a:solidFill>
              </a:rPr>
              <a:t>Hermeskeil</a:t>
            </a:r>
            <a:r>
              <a:rPr lang="pl-PL" sz="1600" b="1" dirty="0" smtClean="0">
                <a:solidFill>
                  <a:srgbClr val="FF0000"/>
                </a:solidFill>
              </a:rPr>
              <a:t>, gościliśmy także niemieckich strażaków u nas. Wymienialiśmy </a:t>
            </a:r>
            <a:r>
              <a:rPr lang="pl-PL" sz="1800" b="1" dirty="0" smtClean="0">
                <a:solidFill>
                  <a:srgbClr val="FF0000"/>
                </a:solidFill>
              </a:rPr>
              <a:t>doświadczenia</a:t>
            </a:r>
            <a:r>
              <a:rPr lang="pl-PL" sz="1600" b="1" dirty="0" smtClean="0">
                <a:solidFill>
                  <a:srgbClr val="FF0000"/>
                </a:solidFill>
              </a:rPr>
              <a:t> strażackie, ale nie brakowało też spotkań, w trakcie których poznawaliśmy </a:t>
            </a:r>
            <a:r>
              <a:rPr lang="pl-PL" sz="1600" b="1" dirty="0" err="1" smtClean="0">
                <a:solidFill>
                  <a:srgbClr val="FF0000"/>
                </a:solidFill>
              </a:rPr>
              <a:t>Hermeskeil</a:t>
            </a:r>
            <a:r>
              <a:rPr lang="pl-PL" sz="1600" b="1" dirty="0" smtClean="0">
                <a:solidFill>
                  <a:srgbClr val="FF0000"/>
                </a:solidFill>
              </a:rPr>
              <a:t>, czy też z kolei pokazywaliśmy </a:t>
            </a:r>
            <a:r>
              <a:rPr lang="pl-PL" sz="1600" b="1" dirty="0" smtClean="0">
                <a:solidFill>
                  <a:srgbClr val="FF0000"/>
                </a:solidFill>
              </a:rPr>
              <a:t>naszym przyjaciołom atrakcje helskie. </a:t>
            </a:r>
            <a:endParaRPr lang="pl-PL" sz="1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DSC028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48880"/>
            <a:ext cx="2508787" cy="1881590"/>
          </a:xfrm>
          <a:prstGeom prst="rect">
            <a:avLst/>
          </a:prstGeom>
          <a:noFill/>
        </p:spPr>
      </p:pic>
      <p:pic>
        <p:nvPicPr>
          <p:cNvPr id="4" name="Obraz 3" descr="D:\DSC029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916832"/>
            <a:ext cx="25922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az 4" descr="D:\DSCI06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653136"/>
            <a:ext cx="2808312" cy="18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72372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627783" y="5052545"/>
            <a:ext cx="4483021" cy="349807"/>
          </a:xfrm>
        </p:spPr>
        <p:txBody>
          <a:bodyPr>
            <a:normAutofit fontScale="92500" lnSpcReduction="20000"/>
          </a:bodyPr>
          <a:lstStyle/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89632" y="620688"/>
            <a:ext cx="6446664" cy="792088"/>
          </a:xfrm>
        </p:spPr>
        <p:txBody>
          <a:bodyPr/>
          <a:lstStyle/>
          <a:p>
            <a:pPr marL="182880" indent="0">
              <a:buNone/>
            </a:pP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4" name="Obraz 3" descr="C:\Users\Jacek\Desktop\Bild 7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39662"/>
            <a:ext cx="7704856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2600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22554">
        <p14:reveal/>
      </p:transition>
    </mc:Choice>
    <mc:Fallback>
      <p:transition spd="slow" advTm="225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C:\Users\Jacek\Desktop\dokumenty osp 1\niemcy1\1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1830" cy="57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2492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332656"/>
            <a:ext cx="6400800" cy="8640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pl-PL" sz="2400" dirty="0" smtClean="0">
                <a:solidFill>
                  <a:srgbClr val="FF0000"/>
                </a:solidFill>
              </a:rPr>
              <a:t>Nożyco-rozpierak </a:t>
            </a:r>
            <a:r>
              <a:rPr lang="pl-PL" sz="2400" dirty="0" smtClean="0">
                <a:solidFill>
                  <a:srgbClr val="FF0000"/>
                </a:solidFill>
              </a:rPr>
              <a:t>wraz z nożycami pozyskane z OSP Hermeskeil dla OSP Hel </a:t>
            </a:r>
            <a:endParaRPr lang="pl-PL" sz="2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Jacek\Desktop\dokumenty osp 1\niemcy1\Hermeskeil OSP\Bild 5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704348" cy="44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2988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322860" cy="1152128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pl-PL" sz="4000" b="1" dirty="0" smtClean="0">
                <a:solidFill>
                  <a:srgbClr val="FF0000"/>
                </a:solidFill>
              </a:rPr>
              <a:t>Przekazanie  aut dla OSP Hel</a:t>
            </a:r>
            <a:endParaRPr lang="pl-PL" sz="4000" b="1" dirty="0">
              <a:solidFill>
                <a:srgbClr val="FF0000"/>
              </a:solidFill>
            </a:endParaRPr>
          </a:p>
        </p:txBody>
      </p:sp>
      <p:pic>
        <p:nvPicPr>
          <p:cNvPr id="4" name="Obraz 3" descr="C:\Users\Jacek\Desktop\Bild 6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348" y="1916832"/>
            <a:ext cx="6752312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651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4053">
        <p14:reveal/>
      </p:transition>
    </mc:Choice>
    <mc:Fallback>
      <p:transition spd="slow" advTm="40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C:\Users\Jacek\Desktop\dokumenty osp 1\niemcy1\Hermeskeil OSP\Bild 6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802976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99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tytuł 4"/>
          <p:cNvSpPr>
            <a:spLocks noGrp="1"/>
          </p:cNvSpPr>
          <p:nvPr>
            <p:ph type="subTitle" idx="1"/>
          </p:nvPr>
        </p:nvSpPr>
        <p:spPr>
          <a:xfrm>
            <a:off x="6588223" y="5052545"/>
            <a:ext cx="522581" cy="176655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899592" y="2204864"/>
            <a:ext cx="7463383" cy="1584176"/>
          </a:xfrm>
        </p:spPr>
        <p:txBody>
          <a:bodyPr/>
          <a:lstStyle/>
          <a:p>
            <a:pPr marL="182880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Dziękuję za uwagę </a:t>
            </a:r>
            <a:endParaRPr lang="pl-PL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8756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1441">
        <p14:reveal/>
      </p:transition>
    </mc:Choice>
    <mc:Fallback>
      <p:transition spd="slow" advTm="14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19256" cy="3744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 smtClean="0">
                <a:solidFill>
                  <a:srgbClr val="FF0000"/>
                </a:solidFill>
              </a:rPr>
              <a:t>Krótkie zaprezentowanie obydwu jednostek z Helu i Hermeskeil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827584" y="1124745"/>
            <a:ext cx="7869560" cy="3384376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pl-PL" dirty="0" smtClean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63527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2699792" y="188640"/>
            <a:ext cx="3672408" cy="64807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OSP Hel</a:t>
            </a: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340768"/>
            <a:ext cx="6120680" cy="4123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9522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76">
        <p14:reveal/>
      </p:transition>
    </mc:Choice>
    <mc:Fallback>
      <p:transition spd="slow" advTm="7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512167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Obraz 3" descr="C:\Users\Jacek\Desktop\dokumenty osp 1\niemcy1\Hermeskeil OSP\Bild 2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976" y="404665"/>
            <a:ext cx="7695456" cy="216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 descr="C:\Users\Jacek\Desktop\Bild 3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7"/>
            <a:ext cx="7200800" cy="3252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05164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4271">
        <p14:reveal/>
      </p:transition>
    </mc:Choice>
    <mc:Fallback>
      <p:transition spd="slow" advTm="42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2376264" cy="70609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OSP Hel</a:t>
            </a: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124743"/>
            <a:ext cx="6264696" cy="4845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68058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4603">
        <p14:reveal/>
      </p:transition>
    </mc:Choice>
    <mc:Fallback>
      <p:transition spd="slow" advTm="460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532238" y="764704"/>
            <a:ext cx="6424138" cy="4672269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pl-PL" sz="3200" dirty="0" smtClean="0">
                <a:solidFill>
                  <a:srgbClr val="FF0000"/>
                </a:solidFill>
              </a:rPr>
              <a:t>Na wyposażeniu OSP Hel </a:t>
            </a:r>
            <a:r>
              <a:rPr lang="pl-PL" sz="3200" dirty="0" smtClean="0">
                <a:solidFill>
                  <a:srgbClr val="FF0000"/>
                </a:solidFill>
              </a:rPr>
              <a:t>znajdują </a:t>
            </a:r>
            <a:r>
              <a:rPr lang="pl-PL" sz="3200" dirty="0" smtClean="0">
                <a:solidFill>
                  <a:srgbClr val="FF0000"/>
                </a:solidFill>
              </a:rPr>
              <a:t>się obecnie 4 </a:t>
            </a:r>
            <a:r>
              <a:rPr lang="pl-PL" sz="3200" dirty="0" smtClean="0">
                <a:solidFill>
                  <a:srgbClr val="FF0000"/>
                </a:solidFill>
              </a:rPr>
              <a:t>samochody: Jelcz, Star, </a:t>
            </a:r>
            <a:r>
              <a:rPr lang="pl-PL" sz="3200" dirty="0" smtClean="0">
                <a:solidFill>
                  <a:srgbClr val="FF0000"/>
                </a:solidFill>
              </a:rPr>
              <a:t>oraz</a:t>
            </a:r>
            <a:r>
              <a:rPr lang="pl-PL" sz="3200" dirty="0" smtClean="0">
                <a:solidFill>
                  <a:srgbClr val="FF0000"/>
                </a:solidFill>
              </a:rPr>
              <a:t> </a:t>
            </a:r>
            <a:r>
              <a:rPr lang="pl-PL" sz="3200" dirty="0" smtClean="0">
                <a:solidFill>
                  <a:srgbClr val="FF0000"/>
                </a:solidFill>
              </a:rPr>
              <a:t>dwa </a:t>
            </a:r>
            <a:r>
              <a:rPr lang="pl-PL" sz="3200" dirty="0" err="1" smtClean="0">
                <a:solidFill>
                  <a:srgbClr val="FF0000"/>
                </a:solidFill>
              </a:rPr>
              <a:t>Magirusy</a:t>
            </a:r>
            <a:r>
              <a:rPr lang="pl-PL" sz="3200" dirty="0" smtClean="0">
                <a:solidFill>
                  <a:srgbClr val="FF0000"/>
                </a:solidFill>
              </a:rPr>
              <a:t> </a:t>
            </a:r>
            <a:r>
              <a:rPr lang="pl-PL" sz="3200" dirty="0" smtClean="0">
                <a:solidFill>
                  <a:srgbClr val="FF0000"/>
                </a:solidFill>
              </a:rPr>
              <a:t>do </a:t>
            </a:r>
            <a:r>
              <a:rPr lang="pl-PL" sz="3200" dirty="0" smtClean="0">
                <a:solidFill>
                  <a:srgbClr val="FF0000"/>
                </a:solidFill>
              </a:rPr>
              <a:t>ratownictwa </a:t>
            </a:r>
            <a:r>
              <a:rPr lang="pl-PL" sz="3200" dirty="0" smtClean="0">
                <a:solidFill>
                  <a:srgbClr val="FF0000"/>
                </a:solidFill>
              </a:rPr>
              <a:t>technicznego</a:t>
            </a:r>
            <a:r>
              <a:rPr lang="pl-PL" sz="3200" dirty="0" smtClean="0">
                <a:solidFill>
                  <a:srgbClr val="FF0000"/>
                </a:solidFill>
              </a:rPr>
              <a:t>, </a:t>
            </a:r>
            <a:r>
              <a:rPr lang="pl-PL" sz="3200" dirty="0" smtClean="0">
                <a:solidFill>
                  <a:srgbClr val="FF0000"/>
                </a:solidFill>
              </a:rPr>
              <a:t>pozyskane z partnerskiego OSP </a:t>
            </a:r>
            <a:r>
              <a:rPr lang="pl-PL" sz="3200" dirty="0" err="1" smtClean="0">
                <a:solidFill>
                  <a:srgbClr val="FF0000"/>
                </a:solidFill>
              </a:rPr>
              <a:t>Hermeskeil</a:t>
            </a:r>
            <a:r>
              <a:rPr lang="pl-PL" sz="3200" dirty="0" smtClean="0">
                <a:solidFill>
                  <a:srgbClr val="FF0000"/>
                </a:solidFill>
              </a:rPr>
              <a:t>.</a:t>
            </a:r>
            <a:endParaRPr lang="pl-PL" sz="3200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pl-PL" sz="3200" dirty="0" smtClean="0">
                <a:solidFill>
                  <a:srgbClr val="FF0000"/>
                </a:solidFill>
              </a:rPr>
              <a:t>Oprócz aut OSP </a:t>
            </a:r>
            <a:r>
              <a:rPr lang="pl-PL" sz="3200" dirty="0" smtClean="0">
                <a:solidFill>
                  <a:srgbClr val="FF0000"/>
                </a:solidFill>
              </a:rPr>
              <a:t>Hel otrzymała sprzęt do usuwania plam oleju i substancji ropopochodnych ze zbiorników </a:t>
            </a:r>
            <a:r>
              <a:rPr lang="pl-PL" sz="3200" dirty="0" smtClean="0">
                <a:solidFill>
                  <a:srgbClr val="FF0000"/>
                </a:solidFill>
              </a:rPr>
              <a:t>wodnych, </a:t>
            </a:r>
            <a:r>
              <a:rPr lang="pl-PL" sz="3200" dirty="0" smtClean="0">
                <a:solidFill>
                  <a:srgbClr val="FF0000"/>
                </a:solidFill>
              </a:rPr>
              <a:t>oraz sprzęt do rozcinania samochodów i wyciągania poszkodowanych ze zmiażdżonych pojazdów.</a:t>
            </a:r>
            <a:endParaRPr lang="pl-PL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48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875">
        <p14:reveal/>
      </p:transition>
    </mc:Choice>
    <mc:Fallback>
      <p:transition spd="slow" advTm="8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7824" y="260648"/>
            <a:ext cx="2592288" cy="9221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Jelcz</a:t>
            </a: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844824"/>
            <a:ext cx="561662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3446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4889">
        <p14:reveal/>
      </p:transition>
    </mc:Choice>
    <mc:Fallback>
      <p:transition spd="slow" advTm="488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63888" y="332656"/>
            <a:ext cx="1584176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 smtClean="0">
                <a:solidFill>
                  <a:srgbClr val="FF0000"/>
                </a:solidFill>
              </a:rPr>
              <a:t>Star</a:t>
            </a: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844823"/>
            <a:ext cx="5328592" cy="3997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94777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4610">
        <p14:reveal/>
      </p:transition>
    </mc:Choice>
    <mc:Fallback>
      <p:transition spd="slow" advTm="46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6264696" cy="93610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pl-PL" sz="3200" dirty="0" smtClean="0">
                <a:solidFill>
                  <a:srgbClr val="FF0000"/>
                </a:solidFill>
              </a:rPr>
              <a:t>Samochody </a:t>
            </a:r>
            <a:r>
              <a:rPr lang="pl-PL" sz="3200" dirty="0" smtClean="0">
                <a:solidFill>
                  <a:srgbClr val="FF0000"/>
                </a:solidFill>
              </a:rPr>
              <a:t>techniczne </a:t>
            </a:r>
            <a:r>
              <a:rPr lang="pl-PL" sz="3200" dirty="0" smtClean="0">
                <a:solidFill>
                  <a:srgbClr val="FF0000"/>
                </a:solidFill>
              </a:rPr>
              <a:t>Magirus</a:t>
            </a:r>
            <a:br>
              <a:rPr lang="pl-PL" sz="3200" dirty="0" smtClean="0">
                <a:solidFill>
                  <a:srgbClr val="FF0000"/>
                </a:solidFill>
              </a:rPr>
            </a:br>
            <a:r>
              <a:rPr lang="pl-PL" sz="3200" dirty="0" smtClean="0">
                <a:solidFill>
                  <a:srgbClr val="FF0000"/>
                </a:solidFill>
              </a:rPr>
              <a:t>pozyskane </a:t>
            </a:r>
            <a:r>
              <a:rPr lang="pl-PL" sz="3200" dirty="0" smtClean="0">
                <a:solidFill>
                  <a:srgbClr val="FF0000"/>
                </a:solidFill>
              </a:rPr>
              <a:t>od OSP Hermeskeil </a:t>
            </a:r>
            <a:endParaRPr lang="pl-PL" sz="3200" dirty="0">
              <a:solidFill>
                <a:srgbClr val="FF000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2060848"/>
            <a:ext cx="5616624" cy="421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13284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8048">
        <p14:reveal/>
      </p:transition>
    </mc:Choice>
    <mc:Fallback>
      <p:transition spd="slow" advTm="80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heme/theme1.xml><?xml version="1.0" encoding="utf-8"?>
<a:theme xmlns:a="http://schemas.openxmlformats.org/drawingml/2006/main" name="Aerodynamiczny">
  <a:themeElements>
    <a:clrScheme name="Aerodynamiczny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czny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czny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408</TotalTime>
  <Words>167</Words>
  <Application>Microsoft Office PowerPoint</Application>
  <PresentationFormat>Pokaz na ekranie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Aerodynamiczny</vt:lpstr>
      <vt:lpstr>OSP HEL            OSP HERMESKEIL </vt:lpstr>
      <vt:lpstr>Krótkie zaprezentowanie obydwu jednostek z Helu i Hermeskeil</vt:lpstr>
      <vt:lpstr>OSP Hel</vt:lpstr>
      <vt:lpstr>Slajd 4</vt:lpstr>
      <vt:lpstr>OSP Hel</vt:lpstr>
      <vt:lpstr>Slajd 6</vt:lpstr>
      <vt:lpstr>Jelcz</vt:lpstr>
      <vt:lpstr>Star</vt:lpstr>
      <vt:lpstr>Samochody techniczne Magirus pozyskane od OSP Hermeskeil </vt:lpstr>
      <vt:lpstr>Slajd 10</vt:lpstr>
      <vt:lpstr>Slajd 11</vt:lpstr>
      <vt:lpstr>Slajd 12</vt:lpstr>
      <vt:lpstr>Slajd 13</vt:lpstr>
      <vt:lpstr>Slajd 14</vt:lpstr>
      <vt:lpstr>Slajd 15</vt:lpstr>
      <vt:lpstr>Przekazanie  aut dla OSP Hel</vt:lpstr>
      <vt:lpstr>Slajd 17</vt:lpstr>
      <vt:lpstr>Dziękuję za uwagę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OSP Hel</dc:title>
  <dc:creator>Gruby</dc:creator>
  <cp:lastModifiedBy>mwadolowski</cp:lastModifiedBy>
  <cp:revision>52</cp:revision>
  <dcterms:created xsi:type="dcterms:W3CDTF">2011-03-03T10:54:59Z</dcterms:created>
  <dcterms:modified xsi:type="dcterms:W3CDTF">2012-10-15T09:42:30Z</dcterms:modified>
</cp:coreProperties>
</file>